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Dosis Light"/>
      <p:regular r:id="rId39"/>
      <p:bold r:id="rId40"/>
    </p:embeddedFont>
    <p:embeddedFont>
      <p:font typeface="Dosis"/>
      <p:regular r:id="rId41"/>
      <p:bold r:id="rId42"/>
    </p:embeddedFont>
    <p:embeddedFont>
      <p:font typeface="Titillium Web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Light-bold.fntdata"/><Relationship Id="rId20" Type="http://schemas.openxmlformats.org/officeDocument/2006/relationships/slide" Target="slides/slide16.xml"/><Relationship Id="rId42" Type="http://schemas.openxmlformats.org/officeDocument/2006/relationships/font" Target="fonts/Dosis-bold.fntdata"/><Relationship Id="rId41" Type="http://schemas.openxmlformats.org/officeDocument/2006/relationships/font" Target="fonts/Dosis-regular.fntdata"/><Relationship Id="rId22" Type="http://schemas.openxmlformats.org/officeDocument/2006/relationships/slide" Target="slides/slide18.xml"/><Relationship Id="rId44" Type="http://schemas.openxmlformats.org/officeDocument/2006/relationships/font" Target="fonts/TitilliumWebLight-bold.fntdata"/><Relationship Id="rId21" Type="http://schemas.openxmlformats.org/officeDocument/2006/relationships/slide" Target="slides/slide17.xml"/><Relationship Id="rId43" Type="http://schemas.openxmlformats.org/officeDocument/2006/relationships/font" Target="fonts/TitilliumWebLight-regular.fntdata"/><Relationship Id="rId24" Type="http://schemas.openxmlformats.org/officeDocument/2006/relationships/slide" Target="slides/slide20.xml"/><Relationship Id="rId46" Type="http://schemas.openxmlformats.org/officeDocument/2006/relationships/font" Target="fonts/TitilliumWebLight-boldItalic.fntdata"/><Relationship Id="rId23" Type="http://schemas.openxmlformats.org/officeDocument/2006/relationships/slide" Target="slides/slide19.xml"/><Relationship Id="rId45" Type="http://schemas.openxmlformats.org/officeDocument/2006/relationships/font" Target="fonts/TitilliumWeb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DosisLight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Shape 3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Shape 3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Shape 3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2" name="Shape 3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Shape 3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Shape 3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Shape 3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Shape 3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Shape 3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Shape 3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Shape 3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Shape 3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Shape 3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Shape 3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Shape 3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Shape 3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Shape 3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2" name="Shape 3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Shape 3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Shape 3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Shape 3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Shape 3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Shape 3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Shape 3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Shape 3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Shape 3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Shape 4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Shape 4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Shape 4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Shape 4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Shape 4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Shape 4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0" name="Shape 4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Shape 3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Shape 3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Shape 4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Shape 4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Shape 4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Shape 4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Shape 4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Shape 4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Shape 4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Shape 4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8" name="Shape 4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Shape 3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Shape 3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Shape 3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8" name="Shape 3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Shape 3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Shape 3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Shape 3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Shape 3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b="0" i="0" sz="60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grpSp>
        <p:nvGrpSpPr>
          <p:cNvPr id="3280" name="Shape 328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81" name="Shape 328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Shape 328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8" name="Shape 333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339" name="Shape 333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Shape 335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Shape 335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Shape 338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1" name="Shape 340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402" name="Shape 340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Shape 342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Shape 345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Shape 345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Shape 345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Shape 347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Shape 347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Shape 347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Shape 347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Shape 347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Shape 347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Shape 347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3" name="Shape 350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504" name="Shape 350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Shape 350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Shape 350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Shape 350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Shape 350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Shape 351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Shape 351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Shape 351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Shape 351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Shape 351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Shape 351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Shape 352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Shape 352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Shape 352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Shape 352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Shape 352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Shape 352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Shape 352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Shape 353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Shape 354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Shape 354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Shape 354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Shape 354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Shape 354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Shape 354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Shape 354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Shape 354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Shape 354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Shape 354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Shape 355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Shape 355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Shape 355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4" name="Shape 35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Shape 3556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None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3557" name="Shape 355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558" name="Shape 355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Shape 355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Shape 356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Shape 356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Shape 356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Shape 356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Shape 356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Shape 356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Shape 356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Shape 356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Shape 356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Shape 357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Shape 357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Shape 357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Shape 357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Shape 357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Shape 357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Shape 357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Shape 357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Shape 358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Shape 358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Shape 358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Shape 358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Shape 358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Shape 358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Shape 358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Shape 359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Shape 359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Shape 359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Shape 359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Shape 359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Shape 359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Shape 359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Shape 359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Shape 360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Shape 360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Shape 360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Shape 360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Shape 360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Shape 361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Shape 361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Shape 361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Shape 361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Shape 361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5" name="Shape 361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3616" name="Shape 361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Shape 361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Shape 361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Shape 361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Shape 362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Shape 362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Shape 362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Shape 362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Shape 362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Shape 362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Shape 362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Shape 362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Shape 363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Shape 363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Shape 363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Shape 363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Shape 363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Shape 363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Shape 363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Shape 363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Shape 364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Shape 364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Shape 364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Shape 364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Shape 364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Shape 364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Shape 364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Shape 364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Shape 364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Shape 365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Shape 365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Shape 365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Shape 365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Shape 365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Shape 365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Shape 365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Shape 365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Shape 365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Shape 366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Shape 366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Shape 366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Shape 366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Shape 366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Shape 366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Shape 366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Shape 366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Shape 366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Shape 366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Shape 367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Shape 367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Shape 367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Shape 367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Shape 367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Shape 367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Shape 367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Shape 367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8" name="Shape 367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3679" name="Shape 367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Shape 368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Shape 368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Shape 368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Shape 368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Shape 368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Shape 368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Shape 368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Shape 368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Shape 368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Shape 369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Shape 369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Shape 369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Shape 369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Shape 369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Shape 369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Shape 369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Shape 369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Shape 369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Shape 370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Shape 370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Shape 370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Shape 370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Shape 370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Shape 370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Shape 370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Shape 370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Shape 370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Shape 370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Shape 371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Shape 371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Shape 371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Shape 371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Shape 371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Shape 371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Shape 371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Shape 371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Shape 371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Shape 371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Shape 372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Shape 372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Shape 372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Shape 372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Shape 372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Shape 372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Shape 372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Shape 373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Shape 373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Shape 373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Shape 373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Shape 373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Shape 373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Shape 373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Shape 373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Shape 373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Shape 374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Shape 374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Shape 374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Shape 374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Shape 374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Shape 374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Shape 374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Shape 374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Shape 374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Shape 374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Shape 375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Shape 375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Shape 375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Shape 375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Shape 375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Shape 375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Shape 375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Shape 375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Shape 375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Shape 375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Shape 376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Shape 376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Shape 376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Shape 376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Shape 376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Shape 376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Shape 376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Shape 376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Shape 376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Shape 376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Shape 377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Shape 377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Shape 377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Shape 377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Shape 377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Shape 377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Shape 377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Shape 377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Shape 377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Shape 377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0" name="Shape 378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3781" name="Shape 378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Shape 378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Shape 378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Shape 378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Shape 378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Shape 378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Shape 378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Shape 378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Shape 378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Shape 379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Shape 379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Shape 379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Shape 379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Shape 379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Shape 379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Shape 379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Shape 379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Shape 379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Shape 379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Shape 380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Shape 380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Shape 380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Shape 380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Shape 380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Shape 380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Shape 380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Shape 380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Shape 380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Shape 380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Shape 381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Shape 381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Shape 381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Shape 381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Shape 381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Shape 381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Shape 381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Shape 381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Shape 381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Shape 381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Shape 382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Shape 382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Shape 382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Shape 382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Shape 382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Shape 382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Shape 382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Shape 382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Shape 382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Shape 382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Shape 383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4" name="Shape 38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5" name="Shape 38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29" name="Shape 529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b="0" i="0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530" name="Shape 53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31" name="Shape 531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Shape 58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589" name="Shape 589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Shape 651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652" name="Shape 652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754" name="Shape 754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Shape 80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Shape 80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Shape 80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Shape 864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865" name="Shape 86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Shape 927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928" name="Shape 92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Shape 1029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1030" name="Shape 103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Shape 10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4800"/>
              <a:buFont typeface="Dosis Light"/>
              <a:buNone/>
              <a:defRPr b="0" i="0" sz="48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1083" name="Shape 108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None/>
              <a:defRPr b="0" i="0" sz="24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Font typeface="Titillium Web Light"/>
              <a:buNone/>
              <a:defRPr b="0" i="0" sz="3000" u="none" cap="none" strike="noStrik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1084" name="Shape 1084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085" name="Shape 1085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Shape 116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66" name="Shape 1166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Shape 1285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286" name="Shape 1286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5" name="Shape 1495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1496" name="Shape 1496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▪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▫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●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○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Light"/>
              <a:buChar char="■"/>
              <a:defRPr b="0" i="1" sz="30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601" name="Shape 1601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s" sz="12000" u="none" cap="none" strike="noStrike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b="0" i="0" sz="12000" u="none" cap="none" strike="noStrike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602" name="Shape 1602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603" name="Shape 1603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Shape 168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84" name="Shape 1684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Shape 1730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Shape 1731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3" name="Shape 1803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804" name="Shape 1804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Shape 1999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Shape 2000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3" name="Shape 2013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2014" name="Shape 2014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Shape 21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120" name="Shape 212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121" name="Shape 212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2" name="Shape 212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9" name="Shape 2179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180" name="Shape 218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Shape 2242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243" name="Shape 224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4" name="Shape 2344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345" name="Shape 234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5" name="Shape 239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Shape 239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98" name="Shape 239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Shape 240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5" name="Shape 245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456" name="Shape 245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8" name="Shape 251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519" name="Shape 251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Shape 262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621" name="Shape 262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1" name="Shape 26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Shape 267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2674" name="Shape 2674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5" name="Shape 2675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676" name="Shape 2676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b="0" i="0" sz="16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grpSp>
        <p:nvGrpSpPr>
          <p:cNvPr id="2677" name="Shape 267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78" name="Shape 2678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5" name="Shape 2735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2736" name="Shape 2736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Shape 2737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Shape 2738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8" name="Shape 279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799" name="Shape 2799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Shape 2826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0" name="Shape 2900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901" name="Shape 2901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Shape 2902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Shape 2903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1" name="Shape 29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Shape 2953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954" name="Shape 2954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Shape 2955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Shape 2956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Shape 2957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Shape 2958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Shape 2959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Shape 2963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Shape 2964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Shape 2965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Shape 2966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Shape 2969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Shape 2970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Shape 2971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Shape 2972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Shape 2973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Shape 2979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Shape 2980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Shape 2981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Shape 2982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Shape 2983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Shape 2984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Shape 2985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Shape 2986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Shape 2988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Shape 2989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Shape 29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Shape 2991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Shape 299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Shape 2993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Shape 2996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Shape 2997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Shape 2998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Shape 2999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Shape 300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Shape 3001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Shape 300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Shape 3003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Shape 3004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Shape 3007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Shape 3008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Shape 3009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Shape 301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Shape 3011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Shape 3013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Shape 3014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Shape 3025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Shape 3026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Shape 3027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Shape 3034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Shape 3035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Shape 3036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Shape 3037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Shape 3038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Shape 3039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Shape 3040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Shape 3041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Shape 3042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Shape 3043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Shape 3044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Shape 3045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Shape 3046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Shape 3047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Shape 3048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Shape 3049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Shape 3050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Shape 3051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Shape 3052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Shape 3053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Shape 3054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Shape 3055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Shape 3056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Shape 3057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Shape 3058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Shape 3059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Shape 3060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Shape 3061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Shape 3062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Shape 3063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Shape 3064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Shape 3065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Shape 3066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Shape 3067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Shape 3068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Shape 3069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Shape 307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Shape 3071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Shape 307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Shape 3073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Shape 3074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Shape 3075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Shape 3076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Shape 3077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Shape 3078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Shape 3081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Shape 308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Shape 3083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Shape 3084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Shape 3085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Shape 3086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Shape 3087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Shape 3088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Shape 3089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Shape 30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Shape 3091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Shape 3092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Shape 3094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Shape 3095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Shape 3097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Shape 3098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Shape 3101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Shape 3103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Shape 3104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Shape 3111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Shape 31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Shape 3113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Shape 3114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5" name="Shape 3115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116" name="Shape 3116"/>
            <p:cNvSpPr/>
            <p:nvPr/>
          </p:nvSpPr>
          <p:spPr>
            <a:xfrm rot="10800000">
              <a:off x="7536330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Shape 3117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Shape 3118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Shape 3119"/>
            <p:cNvSpPr/>
            <p:nvPr/>
          </p:nvSpPr>
          <p:spPr>
            <a:xfrm rot="10800000">
              <a:off x="6659536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Shape 3120"/>
            <p:cNvSpPr/>
            <p:nvPr/>
          </p:nvSpPr>
          <p:spPr>
            <a:xfrm rot="10800000">
              <a:off x="7536330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Shape 3121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Shape 3122"/>
            <p:cNvSpPr/>
            <p:nvPr/>
          </p:nvSpPr>
          <p:spPr>
            <a:xfrm rot="10800000">
              <a:off x="7536330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Shape 3123"/>
            <p:cNvSpPr/>
            <p:nvPr/>
          </p:nvSpPr>
          <p:spPr>
            <a:xfrm rot="10800000">
              <a:off x="7536330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Shape 3124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 rot="10800000">
              <a:off x="7536330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Shape 3127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Shape 3128"/>
            <p:cNvSpPr/>
            <p:nvPr/>
          </p:nvSpPr>
          <p:spPr>
            <a:xfrm rot="10800000">
              <a:off x="753633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Shape 3129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Shape 3130"/>
            <p:cNvSpPr/>
            <p:nvPr/>
          </p:nvSpPr>
          <p:spPr>
            <a:xfrm rot="10800000">
              <a:off x="7536330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Shape 3131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 rot="10800000">
              <a:off x="7536330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 rot="10800000">
              <a:off x="753633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Shape 3134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Shape 3135"/>
            <p:cNvSpPr/>
            <p:nvPr/>
          </p:nvSpPr>
          <p:spPr>
            <a:xfrm rot="10800000">
              <a:off x="7536330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Shape 3136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Shape 3137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Shape 3138"/>
            <p:cNvSpPr/>
            <p:nvPr/>
          </p:nvSpPr>
          <p:spPr>
            <a:xfrm rot="10800000">
              <a:off x="7536330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Shape 3139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Shape 3140"/>
            <p:cNvSpPr/>
            <p:nvPr/>
          </p:nvSpPr>
          <p:spPr>
            <a:xfrm rot="10800000">
              <a:off x="753633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Shape 3141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Shape 3142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 rot="10800000">
              <a:off x="753633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Shape 3144"/>
            <p:cNvSpPr/>
            <p:nvPr/>
          </p:nvSpPr>
          <p:spPr>
            <a:xfrm rot="10800000">
              <a:off x="7536330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Shape 3145"/>
            <p:cNvSpPr/>
            <p:nvPr/>
          </p:nvSpPr>
          <p:spPr>
            <a:xfrm rot="10800000">
              <a:off x="753633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Shape 3147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Shape 3148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Shape 315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Shape 3151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Shape 3153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Shape 3154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Shape 3156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Shape 3157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Shape 3161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Shape 316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Shape 3163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Shape 3164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Shape 3165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Shape 3166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Shape 3167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Shape 3168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Shape 3169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Shape 317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Shape 3171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Shape 317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Shape 3173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Shape 3174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Shape 3175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Shape 3176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Shape 3177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Shape 3178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Shape 3179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Shape 318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Shape 3181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Shape 318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Shape 3183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Shape 3184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Shape 3185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Shape 3188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Shape 3189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Shape 31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Shape 3191"/>
            <p:cNvSpPr/>
            <p:nvPr/>
          </p:nvSpPr>
          <p:spPr>
            <a:xfrm rot="10800000">
              <a:off x="7097944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Shape 3192"/>
            <p:cNvSpPr/>
            <p:nvPr/>
          </p:nvSpPr>
          <p:spPr>
            <a:xfrm rot="10800000">
              <a:off x="709794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 rot="10800000">
              <a:off x="7097944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 rot="10800000">
              <a:off x="7097944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 rot="10800000">
              <a:off x="709794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Shape 3196"/>
            <p:cNvSpPr/>
            <p:nvPr/>
          </p:nvSpPr>
          <p:spPr>
            <a:xfrm rot="10800000">
              <a:off x="7097944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Shape 3197"/>
            <p:cNvSpPr/>
            <p:nvPr/>
          </p:nvSpPr>
          <p:spPr>
            <a:xfrm rot="10800000">
              <a:off x="7097944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 rot="10800000">
              <a:off x="709794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Shape 3199"/>
            <p:cNvSpPr/>
            <p:nvPr/>
          </p:nvSpPr>
          <p:spPr>
            <a:xfrm rot="10800000">
              <a:off x="7097944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Shape 3200"/>
            <p:cNvSpPr/>
            <p:nvPr/>
          </p:nvSpPr>
          <p:spPr>
            <a:xfrm rot="10800000">
              <a:off x="7097944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 rot="10800000">
              <a:off x="7097944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Shape 3202"/>
            <p:cNvSpPr/>
            <p:nvPr/>
          </p:nvSpPr>
          <p:spPr>
            <a:xfrm rot="10800000">
              <a:off x="7097944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Shape 3203"/>
            <p:cNvSpPr/>
            <p:nvPr/>
          </p:nvSpPr>
          <p:spPr>
            <a:xfrm rot="10800000">
              <a:off x="7097944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 rot="10800000">
              <a:off x="7097944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Shape 3205"/>
            <p:cNvSpPr/>
            <p:nvPr/>
          </p:nvSpPr>
          <p:spPr>
            <a:xfrm rot="10800000">
              <a:off x="7097944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Shape 3206"/>
            <p:cNvSpPr/>
            <p:nvPr/>
          </p:nvSpPr>
          <p:spPr>
            <a:xfrm rot="10800000">
              <a:off x="709794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 rot="10800000">
              <a:off x="7097944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Shape 3208"/>
            <p:cNvSpPr/>
            <p:nvPr/>
          </p:nvSpPr>
          <p:spPr>
            <a:xfrm rot="10800000">
              <a:off x="7097944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Shape 3209"/>
            <p:cNvSpPr/>
            <p:nvPr/>
          </p:nvSpPr>
          <p:spPr>
            <a:xfrm rot="10800000">
              <a:off x="6951801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 rot="10800000">
              <a:off x="6951801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 rot="10800000">
              <a:off x="6951801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 rot="10800000">
              <a:off x="6951801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Shape 3213"/>
            <p:cNvSpPr/>
            <p:nvPr/>
          </p:nvSpPr>
          <p:spPr>
            <a:xfrm rot="10800000">
              <a:off x="6951801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Shape 3214"/>
            <p:cNvSpPr/>
            <p:nvPr/>
          </p:nvSpPr>
          <p:spPr>
            <a:xfrm rot="10800000">
              <a:off x="6951801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Shape 3215"/>
            <p:cNvSpPr/>
            <p:nvPr/>
          </p:nvSpPr>
          <p:spPr>
            <a:xfrm rot="10800000">
              <a:off x="6951801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Shape 3216"/>
            <p:cNvSpPr/>
            <p:nvPr/>
          </p:nvSpPr>
          <p:spPr>
            <a:xfrm rot="10800000">
              <a:off x="6951801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Shape 3217"/>
            <p:cNvSpPr/>
            <p:nvPr/>
          </p:nvSpPr>
          <p:spPr>
            <a:xfrm rot="10800000">
              <a:off x="6951801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Shape 3218"/>
            <p:cNvSpPr/>
            <p:nvPr/>
          </p:nvSpPr>
          <p:spPr>
            <a:xfrm rot="10800000">
              <a:off x="6951801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 rot="10800000">
              <a:off x="6951801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 rot="10800000">
              <a:off x="6951801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Shape 3221"/>
            <p:cNvSpPr/>
            <p:nvPr/>
          </p:nvSpPr>
          <p:spPr>
            <a:xfrm rot="10800000">
              <a:off x="6951801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Shape 3222"/>
            <p:cNvSpPr/>
            <p:nvPr/>
          </p:nvSpPr>
          <p:spPr>
            <a:xfrm rot="10800000">
              <a:off x="6951801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Shape 3223"/>
            <p:cNvSpPr/>
            <p:nvPr/>
          </p:nvSpPr>
          <p:spPr>
            <a:xfrm rot="10800000">
              <a:off x="6951801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Shape 3224"/>
            <p:cNvSpPr/>
            <p:nvPr/>
          </p:nvSpPr>
          <p:spPr>
            <a:xfrm rot="10800000">
              <a:off x="6951801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Shape 3225"/>
            <p:cNvSpPr/>
            <p:nvPr/>
          </p:nvSpPr>
          <p:spPr>
            <a:xfrm rot="10800000">
              <a:off x="6951801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Shape 3226"/>
            <p:cNvSpPr/>
            <p:nvPr/>
          </p:nvSpPr>
          <p:spPr>
            <a:xfrm rot="10800000">
              <a:off x="6951801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Shape 3227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Shape 3228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Shape 3229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Shape 323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Shape 3231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Shape 323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Shape 3233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Shape 3234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Shape 3235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Shape 3236"/>
            <p:cNvSpPr/>
            <p:nvPr/>
          </p:nvSpPr>
          <p:spPr>
            <a:xfrm rot="10800000">
              <a:off x="6659536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Shape 3237"/>
            <p:cNvSpPr/>
            <p:nvPr/>
          </p:nvSpPr>
          <p:spPr>
            <a:xfrm rot="10800000">
              <a:off x="6659536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Shape 3238"/>
            <p:cNvSpPr/>
            <p:nvPr/>
          </p:nvSpPr>
          <p:spPr>
            <a:xfrm rot="10800000">
              <a:off x="6659536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Shape 3239"/>
            <p:cNvSpPr/>
            <p:nvPr/>
          </p:nvSpPr>
          <p:spPr>
            <a:xfrm rot="10800000">
              <a:off x="6659536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Shape 3240"/>
            <p:cNvSpPr/>
            <p:nvPr/>
          </p:nvSpPr>
          <p:spPr>
            <a:xfrm rot="10800000">
              <a:off x="6659536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Shape 3241"/>
            <p:cNvSpPr/>
            <p:nvPr/>
          </p:nvSpPr>
          <p:spPr>
            <a:xfrm rot="10800000">
              <a:off x="6659536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Shape 3242"/>
            <p:cNvSpPr/>
            <p:nvPr/>
          </p:nvSpPr>
          <p:spPr>
            <a:xfrm rot="10800000">
              <a:off x="6659536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Shape 3243"/>
            <p:cNvSpPr/>
            <p:nvPr/>
          </p:nvSpPr>
          <p:spPr>
            <a:xfrm rot="10800000">
              <a:off x="6659536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Shape 3244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Shape 3245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Shape 3246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Shape 3247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Shape 3248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Shape 3249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Shape 325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Shape 3251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Shape 325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Shape 3253"/>
            <p:cNvSpPr/>
            <p:nvPr/>
          </p:nvSpPr>
          <p:spPr>
            <a:xfrm rot="10800000">
              <a:off x="753633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Shape 3254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Shape 3255"/>
            <p:cNvSpPr/>
            <p:nvPr/>
          </p:nvSpPr>
          <p:spPr>
            <a:xfrm rot="10800000">
              <a:off x="7536330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Shape 3256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Shape 3257"/>
            <p:cNvSpPr/>
            <p:nvPr/>
          </p:nvSpPr>
          <p:spPr>
            <a:xfrm rot="10800000">
              <a:off x="7536330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Shape 3258"/>
            <p:cNvSpPr/>
            <p:nvPr/>
          </p:nvSpPr>
          <p:spPr>
            <a:xfrm rot="10800000">
              <a:off x="7536330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Shape 3259"/>
            <p:cNvSpPr/>
            <p:nvPr/>
          </p:nvSpPr>
          <p:spPr>
            <a:xfrm rot="10800000">
              <a:off x="7536330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Shape 3260"/>
            <p:cNvSpPr/>
            <p:nvPr/>
          </p:nvSpPr>
          <p:spPr>
            <a:xfrm rot="10800000">
              <a:off x="7536330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Shape 3261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Shape 326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Shape 3263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Shape 3264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Shape 3265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Shape 3266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Shape 3267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Shape 3268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Shape 3269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Shape 327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Shape 3271"/>
            <p:cNvSpPr/>
            <p:nvPr/>
          </p:nvSpPr>
          <p:spPr>
            <a:xfrm rot="10800000">
              <a:off x="7097944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Shape 3272"/>
            <p:cNvSpPr/>
            <p:nvPr/>
          </p:nvSpPr>
          <p:spPr>
            <a:xfrm rot="10800000">
              <a:off x="6951801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 rot="10800000">
              <a:off x="6951801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Shape 3274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Shape 3275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Shape 3276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7" name="Shape 327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b="0" i="0" sz="36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Shape 384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Motores gráficos para entornos VR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sobre Unreal Engine VR</a:t>
            </a:r>
            <a:endParaRPr/>
          </a:p>
        </p:txBody>
      </p:sp>
      <p:pic>
        <p:nvPicPr>
          <p:cNvPr id="3905" name="Shape 3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1597625"/>
            <a:ext cx="4401034" cy="2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Shape 39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700" y="2544450"/>
            <a:ext cx="4857876" cy="23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 txBox="1"/>
          <p:nvPr>
            <p:ph type="ctrTitle"/>
          </p:nvPr>
        </p:nvSpPr>
        <p:spPr>
          <a:xfrm>
            <a:off x="406825" y="1492625"/>
            <a:ext cx="651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Fuentes de información</a:t>
            </a:r>
            <a:br>
              <a:rPr lang="es"/>
            </a:br>
            <a:r>
              <a:rPr lang="es"/>
              <a:t> (Cursos no gratuitos)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Shape 3916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</a:t>
            </a:r>
            <a:r>
              <a:rPr lang="es"/>
              <a:t> VR</a:t>
            </a:r>
            <a:endParaRPr/>
          </a:p>
        </p:txBody>
      </p:sp>
      <p:pic>
        <p:nvPicPr>
          <p:cNvPr id="3917" name="Shape 3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533312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/>
          <p:nvPr>
            <p:ph type="title"/>
          </p:nvPr>
        </p:nvSpPr>
        <p:spPr>
          <a:xfrm>
            <a:off x="617250" y="57770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 VR</a:t>
            </a:r>
            <a:endParaRPr/>
          </a:p>
        </p:txBody>
      </p:sp>
      <p:pic>
        <p:nvPicPr>
          <p:cNvPr id="3923" name="Shape 3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2" cy="196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/>
          <p:nvPr>
            <p:ph type="title"/>
          </p:nvPr>
        </p:nvSpPr>
        <p:spPr>
          <a:xfrm>
            <a:off x="495975" y="496850"/>
            <a:ext cx="725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gratuitos: Realidad virtual VR</a:t>
            </a:r>
            <a:endParaRPr/>
          </a:p>
        </p:txBody>
      </p:sp>
      <p:pic>
        <p:nvPicPr>
          <p:cNvPr id="3929" name="Shape 3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175"/>
            <a:ext cx="8125730" cy="32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35" name="Shape 3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7205202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Shape 3940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Unity 3D VR</a:t>
            </a:r>
            <a:endParaRPr/>
          </a:p>
        </p:txBody>
      </p:sp>
      <p:pic>
        <p:nvPicPr>
          <p:cNvPr id="3941" name="Shape 3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0" cy="324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Shape 394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no gratuitos: Unity 3D VR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7" name="Shape 3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596775"/>
            <a:ext cx="7463966" cy="32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Shape 3952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53" name="Shape 3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200" cy="15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Shape 395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59" name="Shape 3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175"/>
            <a:ext cx="8839201" cy="260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5" name="Shape 3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21994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Shape 3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3113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Shape 3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40282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Shape 3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75" y="1208875"/>
            <a:ext cx="7432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25" y="267675"/>
            <a:ext cx="821400" cy="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Shape 3850"/>
          <p:cNvSpPr txBox="1"/>
          <p:nvPr/>
        </p:nvSpPr>
        <p:spPr>
          <a:xfrm>
            <a:off x="2695100" y="1490750"/>
            <a:ext cx="2223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Tomás Rubio del Saz.</a:t>
            </a:r>
            <a:endParaRPr/>
          </a:p>
        </p:txBody>
      </p:sp>
      <p:sp>
        <p:nvSpPr>
          <p:cNvPr id="3851" name="Shape 3851"/>
          <p:cNvSpPr txBox="1"/>
          <p:nvPr/>
        </p:nvSpPr>
        <p:spPr>
          <a:xfrm>
            <a:off x="2695100" y="2481350"/>
            <a:ext cx="324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San Roque Emery.</a:t>
            </a:r>
            <a:endParaRPr/>
          </a:p>
        </p:txBody>
      </p:sp>
      <p:sp>
        <p:nvSpPr>
          <p:cNvPr id="3852" name="Shape 3852"/>
          <p:cNvSpPr txBox="1"/>
          <p:nvPr/>
        </p:nvSpPr>
        <p:spPr>
          <a:xfrm>
            <a:off x="2695100" y="3395750"/>
            <a:ext cx="291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Gerardo Estalrich Cuéllar.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Shape 3853"/>
          <p:cNvSpPr txBox="1"/>
          <p:nvPr/>
        </p:nvSpPr>
        <p:spPr>
          <a:xfrm>
            <a:off x="2695100" y="4310150"/>
            <a:ext cx="3427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Francisco José Martínez Bartolomé.</a:t>
            </a:r>
            <a:endParaRPr/>
          </a:p>
        </p:txBody>
      </p:sp>
      <p:sp>
        <p:nvSpPr>
          <p:cNvPr id="3854" name="Shape 3854"/>
          <p:cNvSpPr txBox="1"/>
          <p:nvPr/>
        </p:nvSpPr>
        <p:spPr>
          <a:xfrm>
            <a:off x="2771300" y="500150"/>
            <a:ext cx="3039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Víctor Parrilla López (Coordinador).</a:t>
            </a:r>
            <a:endParaRPr/>
          </a:p>
        </p:txBody>
      </p:sp>
      <p:sp>
        <p:nvSpPr>
          <p:cNvPr id="3855" name="Shape 3855"/>
          <p:cNvSpPr txBox="1"/>
          <p:nvPr>
            <p:ph type="ctrTitle"/>
          </p:nvPr>
        </p:nvSpPr>
        <p:spPr>
          <a:xfrm rot="-5400000">
            <a:off x="-920025" y="1864775"/>
            <a:ext cx="331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/>
              <a:t>AUTORES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Shape 3964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no gratuitos Unreal Engine VR</a:t>
            </a:r>
            <a:endParaRPr/>
          </a:p>
        </p:txBody>
      </p:sp>
      <p:pic>
        <p:nvPicPr>
          <p:cNvPr id="3965" name="Shape 3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500"/>
            <a:ext cx="8839197" cy="327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Shape 3970"/>
          <p:cNvSpPr txBox="1"/>
          <p:nvPr>
            <p:ph type="ctrTitle"/>
          </p:nvPr>
        </p:nvSpPr>
        <p:spPr>
          <a:xfrm>
            <a:off x="354500" y="1536200"/>
            <a:ext cx="624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Fuentes de información (Cursos gratuitos)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Shape 3975"/>
          <p:cNvSpPr txBox="1"/>
          <p:nvPr>
            <p:ph type="title"/>
          </p:nvPr>
        </p:nvSpPr>
        <p:spPr>
          <a:xfrm>
            <a:off x="761525" y="3390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general. Udacity</a:t>
            </a:r>
            <a:endParaRPr/>
          </a:p>
        </p:txBody>
      </p:sp>
      <p:pic>
        <p:nvPicPr>
          <p:cNvPr id="3976" name="Shape 3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1246175"/>
            <a:ext cx="4752324" cy="1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7" name="Shape 3977"/>
          <p:cNvSpPr txBox="1"/>
          <p:nvPr/>
        </p:nvSpPr>
        <p:spPr>
          <a:xfrm>
            <a:off x="603900" y="33106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No conocimientos previos.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Conceptos básicos de VR.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Óptica y estereopsis.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Displays y principales plataformas Hardware.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Dividido en 3 lecciones: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Introducción de conceptos.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aplicaciones y plataformas de desarrollo de la VR.</a:t>
            </a:r>
            <a:endParaRPr sz="10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 sz="1000"/>
              <a:t>Implementación  de VR.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edX</a:t>
            </a:r>
            <a:endParaRPr/>
          </a:p>
        </p:txBody>
      </p:sp>
      <p:pic>
        <p:nvPicPr>
          <p:cNvPr id="3983" name="Shape 3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1378225"/>
            <a:ext cx="4418851" cy="20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4" name="Shape 39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200" y="1378225"/>
            <a:ext cx="1320700" cy="21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5" name="Shape 3985"/>
          <p:cNvSpPr txBox="1"/>
          <p:nvPr/>
        </p:nvSpPr>
        <p:spPr>
          <a:xfrm>
            <a:off x="965775" y="35718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Tipos de dispositivos, ventajas/desventajas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Diferencias de productos VR con otras aplicaciones software interactivas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Claves de una aplicacion VR exitosa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Factores a evitar en el desarrollo de una app VR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Implementación básica de VR con WebVR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Shape 3990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Cursos sobre VR en general. Coursera</a:t>
            </a:r>
            <a:endParaRPr/>
          </a:p>
        </p:txBody>
      </p:sp>
      <p:pic>
        <p:nvPicPr>
          <p:cNvPr id="3991" name="Shape 3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0" y="1266075"/>
            <a:ext cx="5062150" cy="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Shape 39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125" y="1422375"/>
            <a:ext cx="2810100" cy="35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3" name="Shape 3993"/>
          <p:cNvSpPr txBox="1"/>
          <p:nvPr/>
        </p:nvSpPr>
        <p:spPr>
          <a:xfrm>
            <a:off x="781475" y="26570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Fundamentos básicos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Hardware utilizado y historia de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Distintas aplicaciones VR actuales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Conceptos psicológicos en VR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Desafíos comunes en desarrollo de VR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Shape 3998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Coursera</a:t>
            </a:r>
            <a:endParaRPr/>
          </a:p>
        </p:txBody>
      </p:sp>
      <p:pic>
        <p:nvPicPr>
          <p:cNvPr id="3999" name="Shape 3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797575" cy="1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Shape 4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100" y="1436575"/>
            <a:ext cx="2094800" cy="1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Shape 4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00" y="2974425"/>
            <a:ext cx="2305675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Shape 4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4825" y="2974425"/>
            <a:ext cx="2170247" cy="1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Shape 40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625" y="2971788"/>
            <a:ext cx="2305675" cy="18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Shape 4008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edX</a:t>
            </a:r>
            <a:endParaRPr/>
          </a:p>
        </p:txBody>
      </p:sp>
      <p:pic>
        <p:nvPicPr>
          <p:cNvPr id="4009" name="Shape 4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25" y="1298400"/>
            <a:ext cx="4550624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Shape 40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124" y="1400225"/>
            <a:ext cx="1510025" cy="2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Shape 4011"/>
          <p:cNvSpPr txBox="1"/>
          <p:nvPr/>
        </p:nvSpPr>
        <p:spPr>
          <a:xfrm>
            <a:off x="909350" y="304772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apps profesionales VR con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Ejecutar apps Unity 3D VR en smart phone.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escena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Seleccionar objeto de escena.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Moverse en un mundo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Entrada alfanúmerica de información.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Videos e imágenes panorámicas.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Shape 4016"/>
          <p:cNvSpPr txBox="1"/>
          <p:nvPr>
            <p:ph type="title"/>
          </p:nvPr>
        </p:nvSpPr>
        <p:spPr>
          <a:xfrm>
            <a:off x="711200" y="44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Unity 3d. Tutellus</a:t>
            </a:r>
            <a:endParaRPr/>
          </a:p>
        </p:txBody>
      </p:sp>
      <p:pic>
        <p:nvPicPr>
          <p:cNvPr id="4017" name="Shape 4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50" y="1298400"/>
            <a:ext cx="5445801" cy="1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8" name="Shape 4018"/>
          <p:cNvSpPr txBox="1"/>
          <p:nvPr/>
        </p:nvSpPr>
        <p:spPr>
          <a:xfrm>
            <a:off x="1477675" y="2784900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No necesario conocimientos previos, introducción total en Unity 3D.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Curso orientado a material en forma de videos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Desarrollo de videojuego de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Utilización del </a:t>
            </a:r>
            <a:r>
              <a:rPr lang="es" sz="1100"/>
              <a:t>acelerómetro</a:t>
            </a:r>
            <a:r>
              <a:rPr lang="es" sz="1100"/>
              <a:t> de los dispositivos móviles.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Proposición de ejercicios, con soluciones resueltas.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 txBox="1"/>
          <p:nvPr>
            <p:ph type="title"/>
          </p:nvPr>
        </p:nvSpPr>
        <p:spPr>
          <a:xfrm>
            <a:off x="620225" y="3042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Cursos sobre VR en Unreal Engine. </a:t>
            </a:r>
            <a:endParaRPr/>
          </a:p>
        </p:txBody>
      </p:sp>
      <p:pic>
        <p:nvPicPr>
          <p:cNvPr id="4024" name="Shape 4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98400"/>
            <a:ext cx="3328700" cy="1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5" name="Shape 40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450" y="1272825"/>
            <a:ext cx="3235401" cy="19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6" name="Shape 4026"/>
          <p:cNvSpPr txBox="1"/>
          <p:nvPr/>
        </p:nvSpPr>
        <p:spPr>
          <a:xfrm>
            <a:off x="284200" y="3452675"/>
            <a:ext cx="3715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Método</a:t>
            </a:r>
            <a:r>
              <a:rPr lang="es" sz="1100"/>
              <a:t> Webinar(conferencias/taller/seminario online).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Aprendizaje de conceptos base para proyectos arquitectónicos VR.</a:t>
            </a:r>
            <a:endParaRPr sz="1100"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Diseño de escenarios pasando por fases de diseño,implementacion 3D, realidad virtual e interactividad.</a:t>
            </a:r>
            <a:endParaRPr sz="1100"/>
          </a:p>
        </p:txBody>
      </p:sp>
      <p:sp>
        <p:nvSpPr>
          <p:cNvPr id="4027" name="Shape 4027"/>
          <p:cNvSpPr txBox="1"/>
          <p:nvPr/>
        </p:nvSpPr>
        <p:spPr>
          <a:xfrm>
            <a:off x="4461500" y="345267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Introducción a interfaz Unreal y su entorno.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Importación de modelos.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Crear tu propia escena VR.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Exportar resultados para visualizar en cualquier dispositivo.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Shape 4032"/>
          <p:cNvSpPr txBox="1"/>
          <p:nvPr>
            <p:ph type="ctrTitle"/>
          </p:nvPr>
        </p:nvSpPr>
        <p:spPr>
          <a:xfrm>
            <a:off x="285575" y="421500"/>
            <a:ext cx="58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 Ayudas y financiación</a:t>
            </a:r>
            <a:endParaRPr/>
          </a:p>
        </p:txBody>
      </p:sp>
      <p:pic>
        <p:nvPicPr>
          <p:cNvPr id="4033" name="Shape 4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5" y="2289475"/>
            <a:ext cx="29241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4" name="Shape 4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850" y="2289475"/>
            <a:ext cx="2705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61" name="Shape 3861"/>
          <p:cNvSpPr txBox="1"/>
          <p:nvPr>
            <p:ph idx="1" type="subTitle"/>
          </p:nvPr>
        </p:nvSpPr>
        <p:spPr>
          <a:xfrm>
            <a:off x="633475" y="1622025"/>
            <a:ext cx="6309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75 horas entre los 5 miembros del equipo.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 horas cada uno.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 repartidas entre los 5 miembros.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Shape 4039"/>
          <p:cNvSpPr txBox="1"/>
          <p:nvPr>
            <p:ph type="ctrTitle"/>
          </p:nvPr>
        </p:nvSpPr>
        <p:spPr>
          <a:xfrm>
            <a:off x="139750" y="1668475"/>
            <a:ext cx="666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. Recursos para </a:t>
            </a:r>
            <a:br>
              <a:rPr lang="es"/>
            </a:br>
            <a:r>
              <a:rPr lang="es"/>
              <a:t>implementar las tecnologías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 txBox="1"/>
          <p:nvPr>
            <p:ph idx="4294967295" type="title"/>
          </p:nvPr>
        </p:nvSpPr>
        <p:spPr>
          <a:xfrm>
            <a:off x="620225" y="304275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r>
              <a:rPr lang="es"/>
              <a:t> para implementar en Unity 3D VR</a:t>
            </a:r>
            <a:endParaRPr/>
          </a:p>
        </p:txBody>
      </p:sp>
      <p:pic>
        <p:nvPicPr>
          <p:cNvPr id="4045" name="Shape 4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800" y="1012650"/>
            <a:ext cx="23526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6" name="Shape 40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50" y="2524250"/>
            <a:ext cx="4747425" cy="2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7" name="Shape 4047"/>
          <p:cNvSpPr txBox="1"/>
          <p:nvPr/>
        </p:nvSpPr>
        <p:spPr>
          <a:xfrm>
            <a:off x="294050" y="2079625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FREE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48" name="Shape 40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825" y="2189774"/>
            <a:ext cx="3481950" cy="2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Shape 4049"/>
          <p:cNvSpPr txBox="1"/>
          <p:nvPr/>
        </p:nvSpPr>
        <p:spPr>
          <a:xfrm>
            <a:off x="5175625" y="1917075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PAY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Shape 4054"/>
          <p:cNvSpPr txBox="1"/>
          <p:nvPr>
            <p:ph idx="4294967295" type="title"/>
          </p:nvPr>
        </p:nvSpPr>
        <p:spPr>
          <a:xfrm>
            <a:off x="620225" y="304275"/>
            <a:ext cx="5917800" cy="13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para implementar en Unity 3D VR</a:t>
            </a:r>
            <a:endParaRPr/>
          </a:p>
        </p:txBody>
      </p:sp>
      <p:pic>
        <p:nvPicPr>
          <p:cNvPr id="4055" name="Shape 4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975" y="2338025"/>
            <a:ext cx="1703951" cy="25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6" name="Shape 40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00" y="1108625"/>
            <a:ext cx="3562390" cy="5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Shape 4057"/>
          <p:cNvSpPr txBox="1"/>
          <p:nvPr/>
        </p:nvSpPr>
        <p:spPr>
          <a:xfrm>
            <a:off x="374900" y="1847200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FREE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058" name="Shape 4058"/>
          <p:cNvSpPr txBox="1"/>
          <p:nvPr/>
        </p:nvSpPr>
        <p:spPr>
          <a:xfrm>
            <a:off x="5246350" y="1847200"/>
            <a:ext cx="1000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PAY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59" name="Shape 4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426" y="2192275"/>
            <a:ext cx="3328668" cy="27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Shape 4064"/>
          <p:cNvSpPr txBox="1"/>
          <p:nvPr>
            <p:ph type="ctrTitle"/>
          </p:nvPr>
        </p:nvSpPr>
        <p:spPr>
          <a:xfrm>
            <a:off x="639925" y="268300"/>
            <a:ext cx="666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.Conclusiones</a:t>
            </a:r>
            <a:endParaRPr/>
          </a:p>
        </p:txBody>
      </p:sp>
      <p:sp>
        <p:nvSpPr>
          <p:cNvPr id="4065" name="Shape 4065"/>
          <p:cNvSpPr txBox="1"/>
          <p:nvPr>
            <p:ph idx="1" type="subTitle"/>
          </p:nvPr>
        </p:nvSpPr>
        <p:spPr>
          <a:xfrm>
            <a:off x="375025" y="1823975"/>
            <a:ext cx="69330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Comparación por medio de las gafas VR Lenovo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explorer los motores </a:t>
            </a:r>
            <a:r>
              <a:rPr lang="es"/>
              <a:t>gráficos</a:t>
            </a:r>
            <a:r>
              <a:rPr lang="es"/>
              <a:t> Unity 3D y Unreal</a:t>
            </a:r>
            <a:br>
              <a:rPr lang="es"/>
            </a:br>
            <a:r>
              <a:rPr lang="es"/>
              <a:t>	Engine.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Hemos recopilado las fuentes de información, cursos y recursos necesarios para poder realizar nuestra vigilancia tecnológica e implantar la tecnología.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Shape 4070"/>
          <p:cNvSpPr txBox="1"/>
          <p:nvPr>
            <p:ph type="ctrTitle"/>
          </p:nvPr>
        </p:nvSpPr>
        <p:spPr>
          <a:xfrm>
            <a:off x="1813000" y="2090925"/>
            <a:ext cx="62307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¡GRACIAS!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Shape 3866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67" name="Shape 3867"/>
          <p:cNvSpPr txBox="1"/>
          <p:nvPr>
            <p:ph idx="1" type="subTitle"/>
          </p:nvPr>
        </p:nvSpPr>
        <p:spPr>
          <a:xfrm>
            <a:off x="633475" y="1622026"/>
            <a:ext cx="52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 	 	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8" name="Shape 3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75" y="1114800"/>
            <a:ext cx="5989511" cy="3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Shape 3873"/>
          <p:cNvSpPr txBox="1"/>
          <p:nvPr>
            <p:ph type="ctrTitle"/>
          </p:nvPr>
        </p:nvSpPr>
        <p:spPr>
          <a:xfrm>
            <a:off x="406825" y="409975"/>
            <a:ext cx="5831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Planificación</a:t>
            </a:r>
            <a:endParaRPr/>
          </a:p>
        </p:txBody>
      </p:sp>
      <p:sp>
        <p:nvSpPr>
          <p:cNvPr id="3874" name="Shape 3874"/>
          <p:cNvSpPr txBox="1"/>
          <p:nvPr>
            <p:ph idx="1" type="subTitle"/>
          </p:nvPr>
        </p:nvSpPr>
        <p:spPr>
          <a:xfrm>
            <a:off x="633475" y="1622026"/>
            <a:ext cx="5268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 	 	</a:t>
            </a:r>
            <a:endParaRPr/>
          </a:p>
          <a:p>
            <a:pPr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5" name="Shape 3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0" y="1009900"/>
            <a:ext cx="5929799" cy="4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 txBox="1"/>
          <p:nvPr>
            <p:ph type="ctrTitle"/>
          </p:nvPr>
        </p:nvSpPr>
        <p:spPr>
          <a:xfrm>
            <a:off x="398125" y="2111600"/>
            <a:ext cx="583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.Descripción de la Tecnología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Realidad virtual VR</a:t>
            </a:r>
            <a:endParaRPr/>
          </a:p>
        </p:txBody>
      </p:sp>
      <p:pic>
        <p:nvPicPr>
          <p:cNvPr id="3886" name="Shape 3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450" y="3368486"/>
            <a:ext cx="3280800" cy="1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Shape 38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00" y="1526409"/>
            <a:ext cx="3448550" cy="209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/>
          <p:nvPr>
            <p:ph type="ctrTitle"/>
          </p:nvPr>
        </p:nvSpPr>
        <p:spPr>
          <a:xfrm>
            <a:off x="232475" y="1684425"/>
            <a:ext cx="63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Fuentes de información</a:t>
            </a:r>
            <a:br>
              <a:rPr lang="es"/>
            </a:br>
            <a:r>
              <a:rPr lang="es"/>
              <a:t>(Documentación)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/>
          <p:nvPr>
            <p:ph type="title"/>
          </p:nvPr>
        </p:nvSpPr>
        <p:spPr>
          <a:xfrm>
            <a:off x="617250" y="577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Fuentes sobre Unity 3D VR</a:t>
            </a:r>
            <a:endParaRPr/>
          </a:p>
        </p:txBody>
      </p:sp>
      <p:pic>
        <p:nvPicPr>
          <p:cNvPr id="3898" name="Shape 3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0" y="1769925"/>
            <a:ext cx="4243325" cy="28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Shape 38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000" y="2224450"/>
            <a:ext cx="4120126" cy="257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